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Westonia" charset="1" panose="02000505020000020003"/>
      <p:regular r:id="rId7"/>
    </p:embeddedFont>
    <p:embeddedFont>
      <p:font typeface="Be Vietnam Medium Italics" charset="1" panose="000006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40" t="-312" r="-6841" b="-304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519141" y="-4040743"/>
            <a:ext cx="18086282" cy="22328743"/>
          </a:xfrm>
          <a:custGeom>
            <a:avLst/>
            <a:gdLst/>
            <a:ahLst/>
            <a:cxnLst/>
            <a:rect r="r" b="b" t="t" l="l"/>
            <a:pathLst>
              <a:path h="22328743" w="18086282">
                <a:moveTo>
                  <a:pt x="0" y="0"/>
                </a:moveTo>
                <a:lnTo>
                  <a:pt x="18086282" y="0"/>
                </a:lnTo>
                <a:lnTo>
                  <a:pt x="18086282" y="22328743"/>
                </a:lnTo>
                <a:lnTo>
                  <a:pt x="0" y="2232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16864859" y="18288000"/>
            <a:ext cx="18086282" cy="22328743"/>
          </a:xfrm>
          <a:custGeom>
            <a:avLst/>
            <a:gdLst/>
            <a:ahLst/>
            <a:cxnLst/>
            <a:rect r="r" b="b" t="t" l="l"/>
            <a:pathLst>
              <a:path h="22328743" w="18086282">
                <a:moveTo>
                  <a:pt x="18086282" y="22328743"/>
                </a:moveTo>
                <a:lnTo>
                  <a:pt x="0" y="22328743"/>
                </a:lnTo>
                <a:lnTo>
                  <a:pt x="0" y="0"/>
                </a:lnTo>
                <a:lnTo>
                  <a:pt x="18086282" y="0"/>
                </a:lnTo>
                <a:lnTo>
                  <a:pt x="18086282" y="22328743"/>
                </a:lnTo>
                <a:close/>
              </a:path>
            </a:pathLst>
          </a:custGeom>
          <a:blipFill>
            <a:blip r:embed="rId3">
              <a:alphaModFix amt="8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16864859" y="-10119343"/>
            <a:ext cx="18086282" cy="22328743"/>
          </a:xfrm>
          <a:custGeom>
            <a:avLst/>
            <a:gdLst/>
            <a:ahLst/>
            <a:cxnLst/>
            <a:rect r="r" b="b" t="t" l="l"/>
            <a:pathLst>
              <a:path h="22328743" w="18086282">
                <a:moveTo>
                  <a:pt x="18086282" y="22328743"/>
                </a:moveTo>
                <a:lnTo>
                  <a:pt x="0" y="22328743"/>
                </a:lnTo>
                <a:lnTo>
                  <a:pt x="0" y="0"/>
                </a:lnTo>
                <a:lnTo>
                  <a:pt x="18086282" y="0"/>
                </a:lnTo>
                <a:lnTo>
                  <a:pt x="18086282" y="22328743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7519141" y="24366600"/>
            <a:ext cx="18086282" cy="22328743"/>
          </a:xfrm>
          <a:custGeom>
            <a:avLst/>
            <a:gdLst/>
            <a:ahLst/>
            <a:cxnLst/>
            <a:rect r="r" b="b" t="t" l="l"/>
            <a:pathLst>
              <a:path h="22328743" w="18086282">
                <a:moveTo>
                  <a:pt x="0" y="0"/>
                </a:moveTo>
                <a:lnTo>
                  <a:pt x="18086282" y="0"/>
                </a:lnTo>
                <a:lnTo>
                  <a:pt x="18086282" y="22328743"/>
                </a:lnTo>
                <a:lnTo>
                  <a:pt x="0" y="2232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688372" y="19209469"/>
            <a:ext cx="6245572" cy="1350605"/>
          </a:xfrm>
          <a:custGeom>
            <a:avLst/>
            <a:gdLst/>
            <a:ahLst/>
            <a:cxnLst/>
            <a:rect r="r" b="b" t="t" l="l"/>
            <a:pathLst>
              <a:path h="1350605" w="6245572">
                <a:moveTo>
                  <a:pt x="0" y="0"/>
                </a:moveTo>
                <a:lnTo>
                  <a:pt x="6245571" y="0"/>
                </a:lnTo>
                <a:lnTo>
                  <a:pt x="6245571" y="1350605"/>
                </a:lnTo>
                <a:lnTo>
                  <a:pt x="0" y="13506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578285" y="7936506"/>
            <a:ext cx="15215991" cy="5121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99"/>
              </a:lnSpc>
            </a:pPr>
            <a:r>
              <a:rPr lang="en-US" sz="26928">
                <a:solidFill>
                  <a:srgbClr val="7E5139"/>
                </a:solidFill>
                <a:latin typeface="Westonia"/>
                <a:ea typeface="Westonia"/>
                <a:cs typeface="Westonia"/>
                <a:sym typeface="Westonia"/>
              </a:rPr>
              <a:t>Welcome-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135633" y="21718653"/>
            <a:ext cx="15215991" cy="3222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704"/>
              </a:lnSpc>
            </a:pPr>
            <a:r>
              <a:rPr lang="en-US" sz="16932">
                <a:solidFill>
                  <a:srgbClr val="7E5139"/>
                </a:solidFill>
                <a:latin typeface="Westonia"/>
                <a:ea typeface="Westonia"/>
                <a:cs typeface="Westonia"/>
                <a:sym typeface="Westonia"/>
              </a:rPr>
              <a:t>Jonathan &amp;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002736" y="25148443"/>
            <a:ext cx="13348888" cy="3222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704"/>
              </a:lnSpc>
            </a:pPr>
            <a:r>
              <a:rPr lang="en-US" sz="16932">
                <a:solidFill>
                  <a:srgbClr val="7E5139"/>
                </a:solidFill>
                <a:latin typeface="Westonia"/>
                <a:ea typeface="Westonia"/>
                <a:cs typeface="Westonia"/>
                <a:sym typeface="Westonia"/>
              </a:rPr>
              <a:t>Samira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58228" y="13794788"/>
            <a:ext cx="11706631" cy="3598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4"/>
              </a:lnSpc>
            </a:pPr>
            <a:r>
              <a:rPr lang="en-US" b="true" sz="5160" i="true" spc="258">
                <a:solidFill>
                  <a:srgbClr val="7E5139"/>
                </a:solidFill>
                <a:latin typeface="Be Vietnam Medium Italics"/>
                <a:ea typeface="Be Vietnam Medium Italics"/>
                <a:cs typeface="Be Vietnam Medium Italics"/>
                <a:sym typeface="Be Vietnam Medium Italics"/>
              </a:rPr>
              <a:t>Love brought us together, and your support makes it even more beautiful—welcome to our wedding!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DAGyu-RbYQk</dc:identifier>
  <dcterms:modified xsi:type="dcterms:W3CDTF">2011-08-01T06:04:30Z</dcterms:modified>
  <cp:revision>1</cp:revision>
  <dc:title>White and Brown Elegant Minimalist Welcome Wedding Poster (32 x 48 in) (30 x 40 in)</dc:title>
</cp:coreProperties>
</file>